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4"/>
  </p:notesMasterIdLst>
  <p:sldIdLst>
    <p:sldId id="256" r:id="rId2"/>
    <p:sldId id="257" r:id="rId3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5"/>
      <p:bold r:id="rId6"/>
      <p:italic r:id="rId7"/>
      <p:boldItalic r:id="rId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theme" Target="theme/theme1.xml"/><Relationship Id="rId5" Type="http://schemas.openxmlformats.org/officeDocument/2006/relationships/font" Target="fonts/font1.fntdata"/><Relationship Id="rId10" Type="http://schemas.openxmlformats.org/officeDocument/2006/relationships/viewProps" Target="viewProps.xml"/><Relationship Id="rId4" Type="http://schemas.openxmlformats.org/officeDocument/2006/relationships/notesMaster" Target="notesMasters/notes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9ecdcf83b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9ecdcf83b1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Building Bridges</a:t>
            </a:r>
            <a:endParaRPr sz="48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The women of the Greenham Common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</a:t>
            </a: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peace occupation in England, 1983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Contemporary English Quaker Round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907275" y="613050"/>
            <a:ext cx="8027700" cy="42370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Building bridges between our divisions,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reach out to you,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will you reach out to me?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all of our voices and all of our visions,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Friends, we could make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such sweet harmony.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68</Words>
  <Application>Microsoft Macintosh PowerPoint</Application>
  <PresentationFormat>On-screen Show (16:9)</PresentationFormat>
  <Paragraphs>8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Helvetica Neue</vt:lpstr>
      <vt:lpstr>Arial</vt:lpstr>
      <vt:lpstr>Simple Light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2025-10-30T23:44:59Z</dcterms:modified>
</cp:coreProperties>
</file>